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9F67BCC-7CED-4C38-B834-8786C1B254BE}" type="datetimeFigureOut">
              <a:rPr lang="en-US" smtClean="0"/>
              <a:pPr/>
              <a:t>9/24/2020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A8AE1E9-7EFC-467F-ACE4-2E297926E7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CREATING LANDMARKS WITH GRC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524000"/>
            <a:ext cx="7772400" cy="198120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002060"/>
                </a:solidFill>
                <a:latin typeface="Baskerville Old Face" pitchFamily="18" charset="0"/>
              </a:rPr>
              <a:t>GFRC  FACADES </a:t>
            </a:r>
          </a:p>
          <a:p>
            <a:r>
              <a:rPr lang="en-US" sz="3600" b="1" dirty="0" smtClean="0">
                <a:solidFill>
                  <a:srgbClr val="C00000"/>
                </a:solidFill>
                <a:latin typeface="DilleniaUPC" pitchFamily="18" charset="-34"/>
                <a:cs typeface="DilleniaUPC" pitchFamily="18" charset="-34"/>
              </a:rPr>
              <a:t>WHERE DESIGNERS DERAMS TURN INTO REALITY</a:t>
            </a:r>
            <a:endParaRPr lang="en-US" sz="3600" b="1" dirty="0">
              <a:solidFill>
                <a:srgbClr val="C00000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Blackadder ITC" pitchFamily="82" charset="0"/>
              </a:rPr>
              <a:t>PCMC – </a:t>
            </a:r>
            <a:r>
              <a:rPr lang="en-US" b="1" dirty="0" smtClean="0">
                <a:solidFill>
                  <a:srgbClr val="0070C0"/>
                </a:solidFill>
                <a:latin typeface="Baskerville Old Face" pitchFamily="18" charset="0"/>
              </a:rPr>
              <a:t>NATYA</a:t>
            </a:r>
            <a:r>
              <a:rPr lang="en-US" b="1" dirty="0" smtClean="0">
                <a:solidFill>
                  <a:srgbClr val="0070C0"/>
                </a:solidFill>
                <a:latin typeface="Blackadder ITC" pitchFamily="82" charset="0"/>
              </a:rPr>
              <a:t> GRUH</a:t>
            </a:r>
            <a:endParaRPr lang="en-US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1026" name="Picture 2" descr="C:\Users\Admin\Desktop\camara snaps\Pune Auditorium\IMG_20170918_1133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GRILLS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1600" b="1" dirty="0" smtClean="0"/>
              <a:t>GRILLS IN GRC NOT ONLY PROVIDE THE VERY BASICS OF LIGHT SOURCE ADDED WITH VENTILITATION</a:t>
            </a:r>
          </a:p>
          <a:p>
            <a:endParaRPr lang="en-US" sz="1600" b="1" dirty="0"/>
          </a:p>
          <a:p>
            <a:r>
              <a:rPr lang="en-US" sz="1600" b="1" dirty="0" smtClean="0"/>
              <a:t>BUT ALSO PROVIDE ENCHANTING AESTHETICS AND BRING LIFE TO THE BARE WALLS AROUND.</a:t>
            </a:r>
          </a:p>
          <a:p>
            <a:r>
              <a:rPr lang="en-US" sz="1600" b="1" dirty="0" smtClean="0"/>
              <a:t>HERE THE GRILLS HAVE BEEB PLACES WITHIN AN ARCH SUPPORTED BY GRC COLUMNS WITH FLUTES. </a:t>
            </a:r>
            <a:endParaRPr lang="en-US" dirty="0"/>
          </a:p>
        </p:txBody>
      </p:sp>
      <p:pic>
        <p:nvPicPr>
          <p:cNvPr id="2050" name="Picture 2" descr="C:\Users\Admin\Desktop\camara snaps\Pune Auditorium\20170615_1419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60908" y="723900"/>
            <a:ext cx="256863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3389313" cy="1162050"/>
          </a:xfrm>
        </p:spPr>
        <p:txBody>
          <a:bodyPr/>
          <a:lstStyle/>
          <a:p>
            <a:r>
              <a:rPr lang="en-US" dirty="0" smtClean="0"/>
              <a:t>GRC ARCH WITH GLASS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3352800" cy="4678363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b="1" dirty="0" smtClean="0"/>
              <a:t>HERE THE TOP CORNICE IS SET UPON THE ARCH WITH THE COLUMNS SUPPORTING THEM.</a:t>
            </a:r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ARCHES WITH GLASS FOR ENHANCED LIGHTING WITHIN THE AUDITIRIUM CORRIDOORS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THESE COLUMNS ARE HOLLOW AND SUPPORTED WITH A STEEL TUBE WITHIN, AS GRC COLUMNS ARE NON LOAD BEARING</a:t>
            </a:r>
            <a:endParaRPr lang="en-US" b="1" dirty="0"/>
          </a:p>
        </p:txBody>
      </p:sp>
      <p:pic>
        <p:nvPicPr>
          <p:cNvPr id="3074" name="Picture 2" descr="C:\Users\Admin\Desktop\camara snaps\Pune Auditorium\20170522_1115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60908" y="723900"/>
            <a:ext cx="256863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CORNICE MOULD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THE MOULDS ARE MADE OF FRP HERE AND COULD ALSO BE MADE OF RUBBER.</a:t>
            </a:r>
          </a:p>
          <a:p>
            <a:r>
              <a:rPr lang="en-US" sz="1800" dirty="0" smtClean="0"/>
              <a:t>RUBBER MOULDS ARE USED USUALLY FOR / WHERE  ARCHITECTURAL DETAILS  ARE A PART OF THE DESIGN, OR WHERE MAXIMUM REPEATES ARE REQUIRED.</a:t>
            </a:r>
          </a:p>
          <a:p>
            <a:endParaRPr lang="en-US" sz="1800" dirty="0"/>
          </a:p>
          <a:p>
            <a:r>
              <a:rPr lang="en-US" sz="1800" dirty="0" smtClean="0"/>
              <a:t>ALSO A ROBUST FRAME SHOULD BE PROVIDED ON THE BACK OF THE MOULD SO THAT  THE CASTED MODULE REMAINS INTACT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098" name="Picture 2" descr="C:\Users\Admin\Desktop\camara snaps\Pune Auditorium\20161017_1201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689061" y="1573876"/>
            <a:ext cx="5112327" cy="2872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CORNICE STEEL FRAME FOR SUPPORT</a:t>
            </a:r>
            <a:br>
              <a:rPr lang="en-US" dirty="0" smtClean="0"/>
            </a:br>
            <a:r>
              <a:rPr lang="en-US" sz="1600" dirty="0" smtClean="0"/>
              <a:t>THE CORNICE MODULES BEING FIXED ONTO THE STEEL FRAME</a:t>
            </a:r>
            <a:endParaRPr lang="en-US" dirty="0"/>
          </a:p>
        </p:txBody>
      </p:sp>
      <p:pic>
        <p:nvPicPr>
          <p:cNvPr id="5122" name="Picture 2" descr="C:\Users\Admin\Desktop\camara snaps\Pune Auditorium\20161205_1144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2000" y="1635053"/>
            <a:ext cx="7772400" cy="4364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CORNICE FIXING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300" b="1" dirty="0" smtClean="0"/>
              <a:t>CORNICES COULD BE FIXED AS SHOWN ON TO STEEL FRAMES &amp; STEEL COULD BE AVOIDED PROVIDED A RCC BEAM AS PROVIDED WITH A THUMB RULE OF -3” FROM GRC FINISHES FACE</a:t>
            </a:r>
            <a:endParaRPr lang="en-US" sz="1300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STEEL BRACKETS WITH RUNNERS</a:t>
            </a:r>
            <a:endParaRPr lang="en-US" sz="1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LINE AND LEVEL TO BE MAINTAINED</a:t>
            </a:r>
            <a:endParaRPr lang="en-US" sz="1800" dirty="0"/>
          </a:p>
        </p:txBody>
      </p:sp>
      <p:pic>
        <p:nvPicPr>
          <p:cNvPr id="6146" name="Picture 2" descr="C:\Users\Admin\Desktop\camara snaps\Pune Auditorium\IMG-20161206-WA002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965194" y="1316038"/>
            <a:ext cx="2922599" cy="3941762"/>
          </a:xfrm>
          <a:prstGeom prst="rect">
            <a:avLst/>
          </a:prstGeom>
          <a:noFill/>
        </p:spPr>
      </p:pic>
      <p:pic>
        <p:nvPicPr>
          <p:cNvPr id="6147" name="Picture 3" descr="C:\Users\Admin\Desktop\camara snaps\Pune Auditorium\IMG-20161206-WA00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331613" y="1316038"/>
            <a:ext cx="2922599" cy="3941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VIEW OF SIDE ELEVATIONS</a:t>
            </a:r>
            <a:endParaRPr lang="en-US" b="1" dirty="0"/>
          </a:p>
        </p:txBody>
      </p:sp>
      <p:pic>
        <p:nvPicPr>
          <p:cNvPr id="7172" name="Picture 4" descr="C:\Users\Admin\Desktop\camara snaps\Pune Auditorium\IMG_20170923_1358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02425" y="1699260"/>
            <a:ext cx="3395749" cy="4526280"/>
          </a:xfrm>
          <a:prstGeom prst="rect">
            <a:avLst/>
          </a:prstGeom>
          <a:noFill/>
        </p:spPr>
      </p:pic>
      <p:pic>
        <p:nvPicPr>
          <p:cNvPr id="717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89022" y="1699260"/>
            <a:ext cx="3661756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ARCHES SUPPORTED BY HUGE ROUND FLUTED COLUMNS</a:t>
            </a:r>
            <a:endParaRPr lang="en-US" dirty="0"/>
          </a:p>
        </p:txBody>
      </p:sp>
      <p:pic>
        <p:nvPicPr>
          <p:cNvPr id="9218" name="Picture 2" descr="C:\Users\Admin\Desktop\camara snaps\Pune Auditorium\IMG_20170918_1133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BEFORE GRC DECORATION</a:t>
            </a:r>
            <a:endParaRPr lang="en-US" dirty="0"/>
          </a:p>
        </p:txBody>
      </p:sp>
      <p:pic>
        <p:nvPicPr>
          <p:cNvPr id="10242" name="Picture 2" descr="C:\Users\Admin\Desktop\camara snaps\Pune Auditorium\20161022_1131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2000" y="1635053"/>
            <a:ext cx="7772400" cy="4364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BEFORE GRC DECORATION</a:t>
            </a:r>
            <a:endParaRPr lang="en-US" dirty="0"/>
          </a:p>
        </p:txBody>
      </p:sp>
      <p:pic>
        <p:nvPicPr>
          <p:cNvPr id="11266" name="Picture 2" descr="C:\Users\Admin\Desktop\camara snaps\Pune Auditorium\20161022_1131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2000" y="1635053"/>
            <a:ext cx="7772400" cy="4364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CORNICE WITH BRACKETS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sz="2200" b="1" dirty="0" smtClean="0"/>
              <a:t>BELOW AS A DECORATIVE FEATURE</a:t>
            </a:r>
            <a:endParaRPr lang="en-US" sz="2200" b="1" dirty="0"/>
          </a:p>
        </p:txBody>
      </p:sp>
      <p:pic>
        <p:nvPicPr>
          <p:cNvPr id="8194" name="Picture 2" descr="C:\Users\Admin\Desktop\camara snaps\Pune Auditorium\IMG_20170923_135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PCMC AUDITORIUM</a:t>
            </a:r>
            <a:br>
              <a:rPr lang="en-US" dirty="0" smtClean="0"/>
            </a:br>
            <a:r>
              <a:rPr lang="en-US" sz="2000" dirty="0" smtClean="0"/>
              <a:t>CREATING LANDMARKS</a:t>
            </a:r>
            <a:endParaRPr lang="en-US" dirty="0"/>
          </a:p>
        </p:txBody>
      </p:sp>
      <p:pic>
        <p:nvPicPr>
          <p:cNvPr id="12290" name="Picture 2" descr="C:\Users\Admin\Desktop\camara snaps\Pune Auditorium\IMG_20170918_1133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405</TotalTime>
  <Words>254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Aharoni</vt:lpstr>
      <vt:lpstr>Aparajita</vt:lpstr>
      <vt:lpstr>Baskerville Old Face</vt:lpstr>
      <vt:lpstr>Blackadder ITC</vt:lpstr>
      <vt:lpstr>DilleniaUPC</vt:lpstr>
      <vt:lpstr>Franklin Gothic Book</vt:lpstr>
      <vt:lpstr>Franklin Gothic Medium</vt:lpstr>
      <vt:lpstr>Wingdings 2</vt:lpstr>
      <vt:lpstr>Trek</vt:lpstr>
      <vt:lpstr>CREATING LANDMARKS WITH GRC</vt:lpstr>
      <vt:lpstr>PCMC – NATYA GRUH</vt:lpstr>
      <vt:lpstr>GRC GRILLS</vt:lpstr>
      <vt:lpstr>GRC ARCH WITH GLASS</vt:lpstr>
      <vt:lpstr>THE CORNICE MOULD</vt:lpstr>
      <vt:lpstr>CORNICE STEEL FRAME FOR SUPPORT THE CORNICE MODULES BEING FIXED ONTO THE STEEL FRAME</vt:lpstr>
      <vt:lpstr>CORNICE FIXING CORNICES COULD BE FIXED AS SHOWN ON TO STEEL FRAMES &amp; STEEL COULD BE AVOIDED PROVIDED A RCC BEAM AS PROVIDED WITH A THUMB RULE OF -3” FROM GRC FINISHES FACE</vt:lpstr>
      <vt:lpstr>THE VIEW OF SIDE ELEVATIONS</vt:lpstr>
      <vt:lpstr>ARCHES SUPPORTED BY HUGE ROUND FLUTED COLUMNS</vt:lpstr>
      <vt:lpstr>SITE BEFORE GRC DECORATION</vt:lpstr>
      <vt:lpstr>SITE BEFORE GRC DECORATION</vt:lpstr>
      <vt:lpstr>CORNICE WITH BRACKETS  BELOW AS A DECORATIVE FEATURE</vt:lpstr>
      <vt:lpstr>PCMC AUDITORIUM CREATING LANDMARKS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6</cp:revision>
  <dcterms:created xsi:type="dcterms:W3CDTF">2018-01-18T05:34:41Z</dcterms:created>
  <dcterms:modified xsi:type="dcterms:W3CDTF">2020-09-24T03:16:11Z</dcterms:modified>
</cp:coreProperties>
</file>